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7607300" cy="10693400"/>
  <p:notesSz cx="76073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2" d="100"/>
          <a:sy n="32" d="100"/>
        </p:scale>
        <p:origin x="-1949" y="-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71023" y="3314954"/>
            <a:ext cx="647160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42047" y="5988304"/>
            <a:ext cx="532955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0682" y="2459482"/>
            <a:ext cx="331193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921029" y="2459482"/>
            <a:ext cx="331193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0682" y="427736"/>
            <a:ext cx="685228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0682" y="2459482"/>
            <a:ext cx="685228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88641" y="9944862"/>
            <a:ext cx="2436368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0682" y="9944862"/>
            <a:ext cx="1751139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81828" y="9944862"/>
            <a:ext cx="1751139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9969" y="69592"/>
            <a:ext cx="6779510" cy="103274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288" y="69592"/>
            <a:ext cx="6779510" cy="10334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3008" y="55673"/>
            <a:ext cx="6758628" cy="10355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328" y="62632"/>
            <a:ext cx="7106652" cy="10348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127" y="69592"/>
            <a:ext cx="6779510" cy="103274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051" y="76551"/>
            <a:ext cx="6807352" cy="103274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446" y="69592"/>
            <a:ext cx="6904798" cy="103344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9878" y="69592"/>
            <a:ext cx="6911759" cy="10341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051" y="76551"/>
            <a:ext cx="6737747" cy="103274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9969" y="55673"/>
            <a:ext cx="6751668" cy="10341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6170" y="48714"/>
            <a:ext cx="7106652" cy="10355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616" y="55673"/>
            <a:ext cx="7218020" cy="10355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565" y="62632"/>
            <a:ext cx="7364190" cy="10341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087" y="69592"/>
            <a:ext cx="6772549" cy="10341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AJ</cp:lastModifiedBy>
  <cp:revision>1</cp:revision>
  <dcterms:created xsi:type="dcterms:W3CDTF">2020-04-14T15:28:57Z</dcterms:created>
  <dcterms:modified xsi:type="dcterms:W3CDTF">2020-04-27T10:50:21Z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2020-03-28T00:00:00Z</vt:filetime>
  </property>
  <property fmtid="{D5CDD505-2E9C-101B-9397-08002B2CF9AE}" pid="3" name="Creator">
    <vt:lpwstr>Microsoft® Word 2016</vt:lpwstr>
  </property>
  <property fmtid="{D5CDD505-2E9C-101B-9397-08002B2CF9AE}" pid="4" name="LastSaved">
    <vt:filetime>2020-04-14T00:00:00Z</vt:filetime>
  </property>
</Properties>
</file>